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23388-058E-4DA5-9FF4-A9000EF194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097DE7-4F21-4705-8650-DE1398C0D14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highlight>
                <a:srgbClr val="000000"/>
              </a:highlight>
            </a:rPr>
            <a:t>Imagine your taking a test that you studied extremely hard for. You come to a problem where you forgot one simple that’s holding you back from completing all the steps you remember.</a:t>
          </a:r>
        </a:p>
      </dgm:t>
    </dgm:pt>
    <dgm:pt modelId="{DF83409A-408B-4C31-ABA7-2F57A686A5DC}" type="parTrans" cxnId="{6349C31A-6345-44AA-9114-2C179DF58F60}">
      <dgm:prSet/>
      <dgm:spPr/>
      <dgm:t>
        <a:bodyPr/>
        <a:lstStyle/>
        <a:p>
          <a:endParaRPr lang="en-US"/>
        </a:p>
      </dgm:t>
    </dgm:pt>
    <dgm:pt modelId="{AE849EA2-8322-48A7-AB17-FEBEECD8676C}" type="sibTrans" cxnId="{6349C31A-6345-44AA-9114-2C179DF58F60}">
      <dgm:prSet/>
      <dgm:spPr/>
      <dgm:t>
        <a:bodyPr/>
        <a:lstStyle/>
        <a:p>
          <a:endParaRPr lang="en-US"/>
        </a:p>
      </dgm:t>
    </dgm:pt>
    <dgm:pt modelId="{09EE02FE-C81A-4C56-8839-1AFB81549E72}">
      <dgm:prSet/>
      <dgm:spPr/>
      <dgm:t>
        <a:bodyPr/>
        <a:lstStyle/>
        <a:p>
          <a:r>
            <a:rPr lang="en-US" dirty="0">
              <a:highlight>
                <a:srgbClr val="000000"/>
              </a:highlight>
            </a:rPr>
            <a:t>This is where a Hint button would come in handy. Giving you that next step answer to allow you to finish the rest of the puzzle.</a:t>
          </a:r>
        </a:p>
      </dgm:t>
    </dgm:pt>
    <dgm:pt modelId="{36FD361C-3D59-4185-94AF-4A0F96EAB684}" type="parTrans" cxnId="{AB2B7A9F-99B4-4FCD-9B3B-E9CB688267A2}">
      <dgm:prSet/>
      <dgm:spPr/>
      <dgm:t>
        <a:bodyPr/>
        <a:lstStyle/>
        <a:p>
          <a:endParaRPr lang="en-US"/>
        </a:p>
      </dgm:t>
    </dgm:pt>
    <dgm:pt modelId="{6A99806D-29EE-4AF8-9DA3-E5DC34E1D7D8}" type="sibTrans" cxnId="{AB2B7A9F-99B4-4FCD-9B3B-E9CB688267A2}">
      <dgm:prSet/>
      <dgm:spPr/>
      <dgm:t>
        <a:bodyPr/>
        <a:lstStyle/>
        <a:p>
          <a:endParaRPr lang="en-US"/>
        </a:p>
      </dgm:t>
    </dgm:pt>
    <dgm:pt modelId="{BD63C900-EB61-4D2A-8DAB-49350452F9F8}" type="pres">
      <dgm:prSet presAssocID="{5A823388-058E-4DA5-9FF4-A9000EF1943E}" presName="vert0" presStyleCnt="0">
        <dgm:presLayoutVars>
          <dgm:dir/>
          <dgm:animOne val="branch"/>
          <dgm:animLvl val="lvl"/>
        </dgm:presLayoutVars>
      </dgm:prSet>
      <dgm:spPr/>
    </dgm:pt>
    <dgm:pt modelId="{B452AD21-F8D3-4E83-8F61-894046D86DF2}" type="pres">
      <dgm:prSet presAssocID="{99097DE7-4F21-4705-8650-DE1398C0D143}" presName="thickLine" presStyleLbl="alignNode1" presStyleIdx="0" presStyleCnt="2"/>
      <dgm:spPr/>
    </dgm:pt>
    <dgm:pt modelId="{595CBFE1-AC92-4DE4-A5A2-CF7508BA6C2D}" type="pres">
      <dgm:prSet presAssocID="{99097DE7-4F21-4705-8650-DE1398C0D143}" presName="horz1" presStyleCnt="0"/>
      <dgm:spPr/>
    </dgm:pt>
    <dgm:pt modelId="{CE244344-39AB-4723-8F11-BBA5B78D1EF1}" type="pres">
      <dgm:prSet presAssocID="{99097DE7-4F21-4705-8650-DE1398C0D143}" presName="tx1" presStyleLbl="revTx" presStyleIdx="0" presStyleCnt="2"/>
      <dgm:spPr/>
    </dgm:pt>
    <dgm:pt modelId="{30D0BFAB-CB19-4F2D-98EE-67064AE89C1B}" type="pres">
      <dgm:prSet presAssocID="{99097DE7-4F21-4705-8650-DE1398C0D143}" presName="vert1" presStyleCnt="0"/>
      <dgm:spPr/>
    </dgm:pt>
    <dgm:pt modelId="{364DEA97-200B-487F-A0B2-653309C367AA}" type="pres">
      <dgm:prSet presAssocID="{09EE02FE-C81A-4C56-8839-1AFB81549E72}" presName="thickLine" presStyleLbl="alignNode1" presStyleIdx="1" presStyleCnt="2"/>
      <dgm:spPr/>
    </dgm:pt>
    <dgm:pt modelId="{8CC4BC73-F683-4605-AA42-0ED4B9A83014}" type="pres">
      <dgm:prSet presAssocID="{09EE02FE-C81A-4C56-8839-1AFB81549E72}" presName="horz1" presStyleCnt="0"/>
      <dgm:spPr/>
    </dgm:pt>
    <dgm:pt modelId="{56F02887-9AC6-41D5-991B-2DD32311E491}" type="pres">
      <dgm:prSet presAssocID="{09EE02FE-C81A-4C56-8839-1AFB81549E72}" presName="tx1" presStyleLbl="revTx" presStyleIdx="1" presStyleCnt="2"/>
      <dgm:spPr/>
    </dgm:pt>
    <dgm:pt modelId="{C536F807-8072-4291-8DB2-653E907E2870}" type="pres">
      <dgm:prSet presAssocID="{09EE02FE-C81A-4C56-8839-1AFB81549E72}" presName="vert1" presStyleCnt="0"/>
      <dgm:spPr/>
    </dgm:pt>
  </dgm:ptLst>
  <dgm:cxnLst>
    <dgm:cxn modelId="{D7199308-1932-4259-8FE2-40C610985C46}" type="presOf" srcId="{99097DE7-4F21-4705-8650-DE1398C0D143}" destId="{CE244344-39AB-4723-8F11-BBA5B78D1EF1}" srcOrd="0" destOrd="0" presId="urn:microsoft.com/office/officeart/2008/layout/LinedList"/>
    <dgm:cxn modelId="{68A4AB0A-26D8-4113-951F-6A34F763565C}" type="presOf" srcId="{5A823388-058E-4DA5-9FF4-A9000EF1943E}" destId="{BD63C900-EB61-4D2A-8DAB-49350452F9F8}" srcOrd="0" destOrd="0" presId="urn:microsoft.com/office/officeart/2008/layout/LinedList"/>
    <dgm:cxn modelId="{6349C31A-6345-44AA-9114-2C179DF58F60}" srcId="{5A823388-058E-4DA5-9FF4-A9000EF1943E}" destId="{99097DE7-4F21-4705-8650-DE1398C0D143}" srcOrd="0" destOrd="0" parTransId="{DF83409A-408B-4C31-ABA7-2F57A686A5DC}" sibTransId="{AE849EA2-8322-48A7-AB17-FEBEECD8676C}"/>
    <dgm:cxn modelId="{649F9C46-4E9C-4BE0-B701-F704E0035B40}" type="presOf" srcId="{09EE02FE-C81A-4C56-8839-1AFB81549E72}" destId="{56F02887-9AC6-41D5-991B-2DD32311E491}" srcOrd="0" destOrd="0" presId="urn:microsoft.com/office/officeart/2008/layout/LinedList"/>
    <dgm:cxn modelId="{AB2B7A9F-99B4-4FCD-9B3B-E9CB688267A2}" srcId="{5A823388-058E-4DA5-9FF4-A9000EF1943E}" destId="{09EE02FE-C81A-4C56-8839-1AFB81549E72}" srcOrd="1" destOrd="0" parTransId="{36FD361C-3D59-4185-94AF-4A0F96EAB684}" sibTransId="{6A99806D-29EE-4AF8-9DA3-E5DC34E1D7D8}"/>
    <dgm:cxn modelId="{D3E2E608-96F2-4BB1-874C-F75792525879}" type="presParOf" srcId="{BD63C900-EB61-4D2A-8DAB-49350452F9F8}" destId="{B452AD21-F8D3-4E83-8F61-894046D86DF2}" srcOrd="0" destOrd="0" presId="urn:microsoft.com/office/officeart/2008/layout/LinedList"/>
    <dgm:cxn modelId="{6A19FC7C-BCB1-443A-8993-55D7891F7C43}" type="presParOf" srcId="{BD63C900-EB61-4D2A-8DAB-49350452F9F8}" destId="{595CBFE1-AC92-4DE4-A5A2-CF7508BA6C2D}" srcOrd="1" destOrd="0" presId="urn:microsoft.com/office/officeart/2008/layout/LinedList"/>
    <dgm:cxn modelId="{497963B8-BE67-40CE-AF34-C75D48131DA9}" type="presParOf" srcId="{595CBFE1-AC92-4DE4-A5A2-CF7508BA6C2D}" destId="{CE244344-39AB-4723-8F11-BBA5B78D1EF1}" srcOrd="0" destOrd="0" presId="urn:microsoft.com/office/officeart/2008/layout/LinedList"/>
    <dgm:cxn modelId="{235C7847-3897-4D8A-8309-BADDC76FE49C}" type="presParOf" srcId="{595CBFE1-AC92-4DE4-A5A2-CF7508BA6C2D}" destId="{30D0BFAB-CB19-4F2D-98EE-67064AE89C1B}" srcOrd="1" destOrd="0" presId="urn:microsoft.com/office/officeart/2008/layout/LinedList"/>
    <dgm:cxn modelId="{D33F15A5-1279-45F9-AB6C-4222901069DA}" type="presParOf" srcId="{BD63C900-EB61-4D2A-8DAB-49350452F9F8}" destId="{364DEA97-200B-487F-A0B2-653309C367AA}" srcOrd="2" destOrd="0" presId="urn:microsoft.com/office/officeart/2008/layout/LinedList"/>
    <dgm:cxn modelId="{D0278A0A-5DCE-42A4-953E-0F9420F03B37}" type="presParOf" srcId="{BD63C900-EB61-4D2A-8DAB-49350452F9F8}" destId="{8CC4BC73-F683-4605-AA42-0ED4B9A83014}" srcOrd="3" destOrd="0" presId="urn:microsoft.com/office/officeart/2008/layout/LinedList"/>
    <dgm:cxn modelId="{C4338B83-412F-4996-9666-BE16881FACE9}" type="presParOf" srcId="{8CC4BC73-F683-4605-AA42-0ED4B9A83014}" destId="{56F02887-9AC6-41D5-991B-2DD32311E491}" srcOrd="0" destOrd="0" presId="urn:microsoft.com/office/officeart/2008/layout/LinedList"/>
    <dgm:cxn modelId="{520B39E6-8BA7-4739-ADBC-4A492611E44D}" type="presParOf" srcId="{8CC4BC73-F683-4605-AA42-0ED4B9A83014}" destId="{C536F807-8072-4291-8DB2-653E907E28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2AD21-F8D3-4E83-8F61-894046D86DF2}">
      <dsp:nvSpPr>
        <dsp:cNvPr id="0" name=""/>
        <dsp:cNvSpPr/>
      </dsp:nvSpPr>
      <dsp:spPr>
        <a:xfrm>
          <a:off x="0" y="0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44344-39AB-4723-8F11-BBA5B78D1EF1}">
      <dsp:nvSpPr>
        <dsp:cNvPr id="0" name=""/>
        <dsp:cNvSpPr/>
      </dsp:nvSpPr>
      <dsp:spPr>
        <a:xfrm>
          <a:off x="0" y="0"/>
          <a:ext cx="10353761" cy="185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chemeClr val="tx1"/>
              </a:solidFill>
              <a:highlight>
                <a:srgbClr val="000000"/>
              </a:highlight>
            </a:rPr>
            <a:t>Imagine your taking a test that you studied extremely hard for. You come to a problem where you forgot one simple that’s holding you back from completing all the steps you remember.</a:t>
          </a:r>
        </a:p>
      </dsp:txBody>
      <dsp:txXfrm>
        <a:off x="0" y="0"/>
        <a:ext cx="10353761" cy="1857374"/>
      </dsp:txXfrm>
    </dsp:sp>
    <dsp:sp modelId="{364DEA97-200B-487F-A0B2-653309C367AA}">
      <dsp:nvSpPr>
        <dsp:cNvPr id="0" name=""/>
        <dsp:cNvSpPr/>
      </dsp:nvSpPr>
      <dsp:spPr>
        <a:xfrm>
          <a:off x="0" y="1857374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02887-9AC6-41D5-991B-2DD32311E491}">
      <dsp:nvSpPr>
        <dsp:cNvPr id="0" name=""/>
        <dsp:cNvSpPr/>
      </dsp:nvSpPr>
      <dsp:spPr>
        <a:xfrm>
          <a:off x="0" y="1857374"/>
          <a:ext cx="10353761" cy="185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highlight>
                <a:srgbClr val="000000"/>
              </a:highlight>
            </a:rPr>
            <a:t>This is where a Hint button would come in handy. Giving you that next step answer to allow you to finish the rest of the puzzle.</a:t>
          </a:r>
        </a:p>
      </dsp:txBody>
      <dsp:txXfrm>
        <a:off x="0" y="1857374"/>
        <a:ext cx="10353761" cy="185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4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1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50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6915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7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82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9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0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1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1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0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5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6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7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6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aswaglord.github.io/Senior-Capston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11D985DA-B2FE-4A14-954D-DA86504C6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446" b="2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CAB9F-04E2-4FCE-8500-CFA7AE256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The Sudoku Helper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02011-EE21-4583-8625-65B05CE12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By: Andrew Blonquist</a:t>
            </a:r>
          </a:p>
        </p:txBody>
      </p:sp>
    </p:spTree>
    <p:extLst>
      <p:ext uri="{BB962C8B-B14F-4D97-AF65-F5344CB8AC3E}">
        <p14:creationId xmlns:p14="http://schemas.microsoft.com/office/powerpoint/2010/main" val="18883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FA88151-F1ED-410C-AD44-BE0DCA837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2" r="24198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2A414-D682-4A9A-9860-35C7864A7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The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8A45-F1EE-4421-8D6B-1B9FAD9F2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Sudoku has the capability to become extremely difficult and when training your brain with these difficult puzzles its hard to stay focused when your stuck on a number.</a:t>
            </a:r>
          </a:p>
          <a:p>
            <a:r>
              <a:rPr lang="en-US" sz="1800" dirty="0"/>
              <a:t>This can lead to many people not willing to put in the few minutes a day to keeping their minds healthy and focused.</a:t>
            </a:r>
          </a:p>
        </p:txBody>
      </p:sp>
    </p:spTree>
    <p:extLst>
      <p:ext uri="{BB962C8B-B14F-4D97-AF65-F5344CB8AC3E}">
        <p14:creationId xmlns:p14="http://schemas.microsoft.com/office/powerpoint/2010/main" val="253742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A7A6-A89C-4D56-9CA9-96808C83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highlight>
                  <a:srgbClr val="000000"/>
                </a:highlight>
              </a:rPr>
              <a:t>The </a:t>
            </a:r>
            <a:r>
              <a:rPr lang="en-US" b="1" i="0" dirty="0">
                <a:solidFill>
                  <a:schemeClr val="tx1"/>
                </a:solidFill>
                <a:highlight>
                  <a:srgbClr val="000000"/>
                </a:highlight>
              </a:rPr>
              <a:t>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BD5940-28AD-418E-A195-545BA24DE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901175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747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47EBAA84-8E68-4522-8308-7C1293489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r="1225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732DA-FB6F-4FC5-8386-D4C5C6AA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Scenario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3566-226E-49A2-9597-0F92D7856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Maybe you’re the person that learns better by having a problem completed and then looking back and learning how they got the answer.</a:t>
            </a:r>
          </a:p>
          <a:p>
            <a:r>
              <a:rPr lang="en-US" sz="1800" dirty="0"/>
              <a:t>This is where a Solve button would come in handy, giving you that option of rather than just giving up even after you have seen a hint you can see the entire puzzle completed and go back too see how they got each number.</a:t>
            </a:r>
          </a:p>
        </p:txBody>
      </p:sp>
    </p:spTree>
    <p:extLst>
      <p:ext uri="{BB962C8B-B14F-4D97-AF65-F5344CB8AC3E}">
        <p14:creationId xmlns:p14="http://schemas.microsoft.com/office/powerpoint/2010/main" val="229124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B10D-0CDA-4010-A7A4-B511A4A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C4E62-3511-4BD3-8DCF-A792EE1B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  <a:hlinkClick r:id="rId4"/>
              </a:rPr>
              <a:t>https://aswaglord.github.io/Senior-Capstone/</a:t>
            </a:r>
            <a:endParaRPr lang="en-US" b="0" i="0" u="none" strike="noStrike" dirty="0">
              <a:effectLst/>
              <a:latin typeface="-apple-system"/>
            </a:endParaRPr>
          </a:p>
          <a:p>
            <a:endParaRPr lang="en-US" dirty="0">
              <a:effectLst/>
              <a:latin typeface="-apple-system"/>
            </a:endParaRPr>
          </a:p>
          <a:p>
            <a:r>
              <a:rPr lang="en-US" dirty="0">
                <a:effectLst/>
                <a:latin typeface="-apple-system"/>
              </a:rPr>
              <a:t>Pre Recorded Demo: </a:t>
            </a:r>
            <a:endParaRPr lang="en-US" dirty="0"/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76AF1A-A25E-4081-BE8F-3BF2E1CB1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90" y="2133502"/>
            <a:ext cx="2621718" cy="2590995"/>
          </a:xfrm>
          <a:prstGeom prst="rect">
            <a:avLst/>
          </a:prstGeom>
        </p:spPr>
      </p:pic>
      <p:pic>
        <p:nvPicPr>
          <p:cNvPr id="7" name="Document - Google Chrome 2021-04-28 12-18-04">
            <a:hlinkClick r:id="" action="ppaction://media"/>
            <a:extLst>
              <a:ext uri="{FF2B5EF4-FFF2-40B4-BE49-F238E27FC236}">
                <a16:creationId xmlns:a16="http://schemas.microsoft.com/office/drawing/2014/main" id="{FCB622FC-9878-4CD6-A54E-965A33E4E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4746" y="3081617"/>
            <a:ext cx="1682920" cy="9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RightStep">
      <a:dk1>
        <a:srgbClr val="000000"/>
      </a:dk1>
      <a:lt1>
        <a:srgbClr val="FFFFFF"/>
      </a:lt1>
      <a:dk2>
        <a:srgbClr val="1F301B"/>
      </a:dk2>
      <a:lt2>
        <a:srgbClr val="F0F3F3"/>
      </a:lt2>
      <a:accent1>
        <a:srgbClr val="C35D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DB647"/>
      </a:accent5>
      <a:accent6>
        <a:srgbClr val="3BB155"/>
      </a:accent6>
      <a:hlink>
        <a:srgbClr val="9D56C6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51</TotalTime>
  <Words>214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-apple-system</vt:lpstr>
      <vt:lpstr>Goudy Old Style</vt:lpstr>
      <vt:lpstr>Wingdings 2</vt:lpstr>
      <vt:lpstr>SlateVTI</vt:lpstr>
      <vt:lpstr>The Sudoku Helper</vt:lpstr>
      <vt:lpstr>The Problem:</vt:lpstr>
      <vt:lpstr>The Solution</vt:lpstr>
      <vt:lpstr>Scenario 2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Sudoku Helper</dc:title>
  <dc:creator>thedarkone bl</dc:creator>
  <cp:lastModifiedBy>thedarkone bl</cp:lastModifiedBy>
  <cp:revision>6</cp:revision>
  <dcterms:created xsi:type="dcterms:W3CDTF">2021-04-28T15:35:28Z</dcterms:created>
  <dcterms:modified xsi:type="dcterms:W3CDTF">2021-04-28T16:26:58Z</dcterms:modified>
</cp:coreProperties>
</file>